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 showSpecialPlsOnTitleSld="0">
  <p:sldMasterIdLst>
    <p:sldMasterId id="2147483652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</p:sldIdLst>
  <p:sldSz cy="5143500" cx="9144000"/>
  <p:notesSz cx="6858000" cy="9144000"/>
  <p:embeddedFontLst>
    <p:embeddedFont>
      <p:font typeface="Tinos"/>
      <p:regular r:id="rId13"/>
      <p:bold r:id="rId14"/>
      <p:italic r:id="rId15"/>
      <p:boldItalic r:id="rId16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6E410E06-DE8F-4BA8-A857-E8F78DD0BCA0}">
  <a:tblStyle styleId="{6E410E06-DE8F-4BA8-A857-E8F78DD0BCA0}" styleName="Table_0"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 b="off" i="off"/>
    </a:band1H>
    <a:band2H>
      <a:tcTxStyle b="off" i="off"/>
    </a:band2H>
    <a:band1V>
      <a:tcTxStyle b="off" i="off"/>
    </a:band1V>
    <a:band2V>
      <a:tcTxStyle b="off" i="off"/>
    </a:band2V>
    <a:lastCol>
      <a:tcTxStyle b="off" i="off"/>
    </a:lastCol>
    <a:firstCol>
      <a:tcTxStyle b="off" i="off"/>
    </a:firstCol>
    <a:lastRow>
      <a:tcTxStyle b="off" i="off"/>
    </a:lastRow>
    <a:seCell>
      <a:tcTxStyle b="off" i="off"/>
    </a:seCell>
    <a:swCell>
      <a:tcTxStyle b="off" i="off"/>
    </a:swCell>
    <a:firstRow>
      <a:tcTxStyle b="off" i="off"/>
    </a:firstRow>
    <a:neCell>
      <a:tcTxStyle b="off" i="off"/>
    </a:neCell>
    <a:nwCell>
      <a:tcTxStyle b="off" i="off"/>
    </a:nwCell>
  </a:tblStyle>
</a:tblStyleLst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font" Target="fonts/Tinos-regular.fntdata"/><Relationship Id="rId12" Type="http://schemas.openxmlformats.org/officeDocument/2006/relationships/slide" Target="slides/slide7.xml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font" Target="fonts/Tinos-italic.fntdata"/><Relationship Id="rId14" Type="http://schemas.openxmlformats.org/officeDocument/2006/relationships/font" Target="fonts/Tinos-bold.fntdata"/><Relationship Id="rId16" Type="http://schemas.openxmlformats.org/officeDocument/2006/relationships/font" Target="fonts/Tinos-boldItalic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17500" lvl="1" marL="9144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17500" lvl="2" marL="13716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17500" lvl="5" marL="27432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17500" lvl="6" marL="32004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17500" lvl="7" marL="36576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17500" lvl="8" marL="41148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1" name="Google Shape;3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9" name="Google Shape;39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7" name="Google Shape;47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6" name="Google Shape;56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5" name="Google Shape;65;p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3" name="Google Shape;73;p6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4" name="Google Shape;84;p7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各重點封面">
  <p:cSld name="各重點封面">
    <p:spTree>
      <p:nvGrpSpPr>
        <p:cNvPr id="10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p2"/>
          <p:cNvSpPr txBox="1"/>
          <p:nvPr>
            <p:ph idx="12" type="sldNum"/>
          </p:nvPr>
        </p:nvSpPr>
        <p:spPr>
          <a:xfrm>
            <a:off x="8684918" y="4749900"/>
            <a:ext cx="459082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 </a:t>
            </a:r>
            <a:fld id="{00000000-1234-1234-1234-123412341234}" type="slidenum">
              <a:rPr lang="zh-TW">
                <a:latin typeface="Tinos"/>
                <a:ea typeface="Tinos"/>
                <a:cs typeface="Tinos"/>
                <a:sym typeface="Tinos"/>
              </a:rPr>
              <a:t>‹#›</a:t>
            </a:fld>
            <a:endParaRPr>
              <a:latin typeface="Tinos"/>
              <a:ea typeface="Tinos"/>
              <a:cs typeface="Tinos"/>
              <a:sym typeface="Tinos"/>
            </a:endParaRPr>
          </a:p>
        </p:txBody>
      </p:sp>
      <p:sp>
        <p:nvSpPr>
          <p:cNvPr id="12" name="Google Shape;12;p2"/>
          <p:cNvSpPr txBox="1"/>
          <p:nvPr>
            <p:ph idx="1" type="body"/>
          </p:nvPr>
        </p:nvSpPr>
        <p:spPr>
          <a:xfrm>
            <a:off x="1584386" y="1162465"/>
            <a:ext cx="3514388" cy="2783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Microsoft JhengHei"/>
              <a:buNone/>
              <a:defRPr b="0" i="0" sz="18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3" name="Google Shape;13;p2"/>
          <p:cNvSpPr txBox="1"/>
          <p:nvPr>
            <p:ph type="title"/>
          </p:nvPr>
        </p:nvSpPr>
        <p:spPr>
          <a:xfrm>
            <a:off x="5774635" y="2221800"/>
            <a:ext cx="2216426" cy="6999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None/>
              <a:defRPr sz="4000"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講解純文字">
  <p:cSld name="講解純文字">
    <p:spTree>
      <p:nvGrpSpPr>
        <p:cNvPr id="14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723418" y="4749900"/>
            <a:ext cx="420582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1pPr>
            <a:lvl2pPr indent="0" lvl="1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2pPr>
            <a:lvl3pPr indent="0" lvl="2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3pPr>
            <a:lvl4pPr indent="0" lvl="3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4pPr>
            <a:lvl5pPr indent="0" lvl="4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5pPr>
            <a:lvl6pPr indent="0" lvl="5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6pPr>
            <a:lvl7pPr indent="0" lvl="6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7pPr>
            <a:lvl8pPr indent="0" lvl="7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8pPr>
            <a:lvl9pPr indent="0" lvl="8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cxnSp>
        <p:nvCxnSpPr>
          <p:cNvPr id="16" name="Google Shape;16;p3"/>
          <p:cNvCxnSpPr/>
          <p:nvPr/>
        </p:nvCxnSpPr>
        <p:spPr>
          <a:xfrm>
            <a:off x="1664750" y="1466454"/>
            <a:ext cx="6526200" cy="0"/>
          </a:xfrm>
          <a:prstGeom prst="straightConnector1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7" name="Google Shape;17;p3"/>
          <p:cNvSpPr txBox="1"/>
          <p:nvPr>
            <p:ph idx="1" type="body"/>
          </p:nvPr>
        </p:nvSpPr>
        <p:spPr>
          <a:xfrm>
            <a:off x="1556175" y="1588704"/>
            <a:ext cx="3182937" cy="26146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94335" lvl="0" marL="4572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610"/>
              <a:buFont typeface="Noto Sans Symbols"/>
              <a:buChar char="⮚"/>
              <a:defRPr b="1" i="0" sz="1800" u="none" cap="none" strike="noStrike">
                <a:solidFill>
                  <a:srgbClr val="0070C0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indent="-3302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Noto Sans Symbols"/>
              <a:buAutoNum type="arabicPeriod"/>
              <a:defRPr b="1" i="0" sz="16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2pPr>
            <a:lvl3pPr indent="-299719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20"/>
              <a:buFont typeface="Arial"/>
              <a:buChar char="•"/>
              <a:defRPr b="0" i="0" sz="14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8" name="Google Shape;18;p3"/>
          <p:cNvSpPr txBox="1"/>
          <p:nvPr>
            <p:ph idx="2" type="body"/>
          </p:nvPr>
        </p:nvSpPr>
        <p:spPr>
          <a:xfrm>
            <a:off x="4990038" y="1588704"/>
            <a:ext cx="3182937" cy="26146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94335" lvl="0" marL="4572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610"/>
              <a:buFont typeface="Noto Sans Symbols"/>
              <a:buChar char="⮚"/>
              <a:defRPr b="1" i="0" sz="1800" u="none" cap="none" strike="noStrike">
                <a:solidFill>
                  <a:srgbClr val="0070C0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indent="-3302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Noto Sans Symbols"/>
              <a:buAutoNum type="arabicPeriod"/>
              <a:defRPr b="1" i="0" sz="16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2pPr>
            <a:lvl3pPr indent="-299719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20"/>
              <a:buFont typeface="Arial"/>
              <a:buChar char="•"/>
              <a:defRPr b="0" i="0" sz="14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9" name="Google Shape;19;p3"/>
          <p:cNvSpPr txBox="1"/>
          <p:nvPr>
            <p:ph type="title"/>
          </p:nvPr>
        </p:nvSpPr>
        <p:spPr>
          <a:xfrm>
            <a:off x="1556175" y="766554"/>
            <a:ext cx="6616800" cy="699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Noto Sans Symbols"/>
              <a:buChar char="◆"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講解程式碼">
  <p:cSld name="講解程式碼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4"/>
          <p:cNvSpPr txBox="1"/>
          <p:nvPr>
            <p:ph idx="12" type="sldNum"/>
          </p:nvPr>
        </p:nvSpPr>
        <p:spPr>
          <a:xfrm>
            <a:off x="8742670" y="4749900"/>
            <a:ext cx="40133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1pPr>
            <a:lvl2pPr indent="0" lvl="1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2pPr>
            <a:lvl3pPr indent="0" lvl="2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3pPr>
            <a:lvl4pPr indent="0" lvl="3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4pPr>
            <a:lvl5pPr indent="0" lvl="4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5pPr>
            <a:lvl6pPr indent="0" lvl="5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6pPr>
            <a:lvl7pPr indent="0" lvl="6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7pPr>
            <a:lvl8pPr indent="0" lvl="7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8pPr>
            <a:lvl9pPr indent="0" lvl="8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22" name="Google Shape;22;p4"/>
          <p:cNvSpPr txBox="1"/>
          <p:nvPr>
            <p:ph idx="1" type="body"/>
          </p:nvPr>
        </p:nvSpPr>
        <p:spPr>
          <a:xfrm>
            <a:off x="1534689" y="1453284"/>
            <a:ext cx="6774424" cy="29497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Microsoft JhengHei"/>
              <a:buNone/>
              <a:defRPr b="0" i="0" sz="18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3" name="Google Shape;23;p4"/>
          <p:cNvSpPr txBox="1"/>
          <p:nvPr>
            <p:ph type="title"/>
          </p:nvPr>
        </p:nvSpPr>
        <p:spPr>
          <a:xfrm>
            <a:off x="1534688" y="644056"/>
            <a:ext cx="6774423" cy="699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Noto Sans Symbols"/>
              <a:buChar char="◆"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講解版面2">
  <p:cSld name="講解版面2"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5"/>
          <p:cNvSpPr txBox="1"/>
          <p:nvPr>
            <p:ph type="title"/>
          </p:nvPr>
        </p:nvSpPr>
        <p:spPr>
          <a:xfrm>
            <a:off x="1556175" y="719375"/>
            <a:ext cx="6616800" cy="699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Noto Sans Symbols"/>
              <a:buChar char="◆"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5"/>
          <p:cNvSpPr txBox="1"/>
          <p:nvPr>
            <p:ph idx="12" type="sldNum"/>
          </p:nvPr>
        </p:nvSpPr>
        <p:spPr>
          <a:xfrm>
            <a:off x="8617618" y="4749900"/>
            <a:ext cx="459082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 </a:t>
            </a:r>
            <a:fld id="{00000000-1234-1234-1234-123412341234}" type="slidenum">
              <a:rPr lang="zh-TW">
                <a:latin typeface="Tinos"/>
                <a:ea typeface="Tinos"/>
                <a:cs typeface="Tinos"/>
                <a:sym typeface="Tinos"/>
              </a:rPr>
              <a:t>‹#›</a:t>
            </a:fld>
            <a:endParaRPr b="1" i="0" sz="1400" u="none" cap="none" strike="noStrike">
              <a:solidFill>
                <a:schemeClr val="lt1"/>
              </a:solidFill>
              <a:latin typeface="Tinos"/>
              <a:ea typeface="Tinos"/>
              <a:cs typeface="Tinos"/>
              <a:sym typeface="Tinos"/>
            </a:endParaRPr>
          </a:p>
        </p:txBody>
      </p:sp>
      <p:sp>
        <p:nvSpPr>
          <p:cNvPr id="27" name="Google Shape;27;p5"/>
          <p:cNvSpPr txBox="1"/>
          <p:nvPr>
            <p:ph idx="1" type="body"/>
          </p:nvPr>
        </p:nvSpPr>
        <p:spPr>
          <a:xfrm>
            <a:off x="1594325" y="1609725"/>
            <a:ext cx="3270250" cy="26146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Microsoft JhengHei"/>
              <a:buNone/>
              <a:defRPr b="0" i="0" sz="18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8" name="Google Shape;28;p5"/>
          <p:cNvSpPr txBox="1"/>
          <p:nvPr>
            <p:ph idx="2" type="body"/>
          </p:nvPr>
        </p:nvSpPr>
        <p:spPr>
          <a:xfrm>
            <a:off x="4990038" y="1609724"/>
            <a:ext cx="3182937" cy="26146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94335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610"/>
              <a:buFont typeface="Noto Sans Symbols"/>
              <a:buChar char="⮚"/>
              <a:defRPr b="1" i="0" sz="1800" u="none" cap="none" strike="noStrike">
                <a:solidFill>
                  <a:srgbClr val="0070C0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indent="-3302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Noto Sans Symbols"/>
              <a:buAutoNum type="arabicPeriod"/>
              <a:defRPr b="1" i="0" sz="16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2pPr>
            <a:lvl3pPr indent="-299719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20"/>
              <a:buFont typeface="Arial"/>
              <a:buChar char="•"/>
              <a:defRPr b="0" i="0" sz="14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  <p:transition>
    <p:fade thruBlk="1"/>
  </p:transition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image" Target="../media/image4.jpg"/><Relationship Id="rId2" Type="http://schemas.openxmlformats.org/officeDocument/2006/relationships/image" Target="../media/image6.png"/><Relationship Id="rId3" Type="http://schemas.openxmlformats.org/officeDocument/2006/relationships/slideLayout" Target="../slideLayouts/slideLayout1.xml"/><Relationship Id="rId4" Type="http://schemas.openxmlformats.org/officeDocument/2006/relationships/slideLayout" Target="../slideLayouts/slideLayout2.xml"/><Relationship Id="rId5" Type="http://schemas.openxmlformats.org/officeDocument/2006/relationships/slideLayout" Target="../slideLayouts/slideLayout3.xml"/><Relationship Id="rId6" Type="http://schemas.openxmlformats.org/officeDocument/2006/relationships/slideLayout" Target="../slideLayouts/slideLayout4.xml"/><Relationship Id="rId7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">
    <p:bg>
      <p:bgPr>
        <a:blipFill>
          <a:blip r:embed="rId1">
            <a:alphaModFix/>
          </a:blip>
          <a:stretch>
            <a:fillRect/>
          </a:stretch>
        </a:blip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libro.png" id="6" name="Google Shape;6;p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Google Shape;7;p1"/>
          <p:cNvSpPr txBox="1"/>
          <p:nvPr>
            <p:ph idx="12" type="sldNum"/>
          </p:nvPr>
        </p:nvSpPr>
        <p:spPr>
          <a:xfrm>
            <a:off x="8617618" y="4749900"/>
            <a:ext cx="459082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 </a:t>
            </a:r>
            <a:fld id="{00000000-1234-1234-1234-123412341234}" type="slidenum">
              <a:rPr lang="zh-TW">
                <a:latin typeface="Tinos"/>
                <a:ea typeface="Tinos"/>
                <a:cs typeface="Tinos"/>
                <a:sym typeface="Tinos"/>
              </a:rPr>
              <a:t>‹#›</a:t>
            </a:fld>
            <a:endParaRPr>
              <a:latin typeface="Tinos"/>
              <a:ea typeface="Tinos"/>
              <a:cs typeface="Tinos"/>
              <a:sym typeface="Tinos"/>
            </a:endParaRPr>
          </a:p>
        </p:txBody>
      </p:sp>
      <p:sp>
        <p:nvSpPr>
          <p:cNvPr id="8" name="Google Shape;8;p1"/>
          <p:cNvSpPr/>
          <p:nvPr/>
        </p:nvSpPr>
        <p:spPr>
          <a:xfrm>
            <a:off x="0" y="4856177"/>
            <a:ext cx="3381054" cy="2923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Font typeface="Microsoft JhengHei"/>
              <a:buNone/>
            </a:pPr>
            <a:r>
              <a:rPr b="1" i="0" lang="zh-TW" sz="13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臺灣國際資訊奧林匹亞競賽 (TOI) 推廣計畫 </a:t>
            </a:r>
            <a:endParaRPr/>
          </a:p>
        </p:txBody>
      </p:sp>
      <p:sp>
        <p:nvSpPr>
          <p:cNvPr id="9" name="Google Shape;9;p1"/>
          <p:cNvSpPr txBox="1"/>
          <p:nvPr>
            <p:ph type="title"/>
          </p:nvPr>
        </p:nvSpPr>
        <p:spPr>
          <a:xfrm>
            <a:off x="1423781" y="592690"/>
            <a:ext cx="6925089" cy="9937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Noto Sans Symbols"/>
              <a:buChar char="◆"/>
              <a:defRPr b="1" i="0" sz="20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3"/>
    <p:sldLayoutId id="2147483649" r:id="rId4"/>
    <p:sldLayoutId id="2147483650" r:id="rId5"/>
    <p:sldLayoutId id="2147483651" r:id="rId6"/>
  </p:sldLayoutIdLst>
  <p:transition>
    <p:fade thruBlk="1"/>
  </p:transition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5.png"/><Relationship Id="rId4" Type="http://schemas.openxmlformats.org/officeDocument/2006/relationships/hyperlink" Target="http://www.flaticon.com/?fbclid=IwAR3_xJEOVQxO0E7epvyDoEvq_sdyU6Zh-l8-UlNq7ydRGfbnTuC3gv_s4do" TargetMode="Externa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7.png"/><Relationship Id="rId4" Type="http://schemas.openxmlformats.org/officeDocument/2006/relationships/hyperlink" Target="http://www.flaticon.com/?fbclid=IwAR3_xJEOVQxO0E7epvyDoEvq_sdyU6Zh-l8-UlNq7ydRGfbnTuC3gv_s4do" TargetMode="Externa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2.png"/><Relationship Id="rId4" Type="http://schemas.openxmlformats.org/officeDocument/2006/relationships/hyperlink" Target="http://www.flaticon.com/" TargetMode="Externa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8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6"/>
          <p:cNvSpPr txBox="1"/>
          <p:nvPr>
            <p:ph idx="4294967295" type="ctrTitle"/>
          </p:nvPr>
        </p:nvSpPr>
        <p:spPr>
          <a:xfrm>
            <a:off x="1560382" y="1602769"/>
            <a:ext cx="5307900" cy="1839074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144000" lvl="0" marL="144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Noto Sans Symbols"/>
              <a:buNone/>
            </a:pPr>
            <a:r>
              <a:rPr b="1" i="0" lang="zh-TW" sz="50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TOI推廣計畫</a:t>
            </a:r>
            <a:br>
              <a:rPr b="1" i="0" lang="zh-TW" sz="60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</a:br>
            <a:r>
              <a:rPr b="0" i="0" lang="zh-TW" sz="30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解題-邏輯運算</a:t>
            </a:r>
            <a:endParaRPr b="0" i="0" sz="3000" u="none" cap="none" strike="noStrike">
              <a:solidFill>
                <a:srgbClr val="00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4" name="Google Shape;34;p6"/>
          <p:cNvSpPr txBox="1"/>
          <p:nvPr>
            <p:ph idx="12" type="sldNum"/>
          </p:nvPr>
        </p:nvSpPr>
        <p:spPr>
          <a:xfrm>
            <a:off x="8595300" y="4749900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pic>
        <p:nvPicPr>
          <p:cNvPr id="35" name="Google Shape;35;p6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541739" y="1226372"/>
            <a:ext cx="2483634" cy="2483634"/>
          </a:xfrm>
          <a:prstGeom prst="rect">
            <a:avLst/>
          </a:prstGeom>
          <a:noFill/>
          <a:ln>
            <a:noFill/>
          </a:ln>
        </p:spPr>
      </p:pic>
      <p:sp>
        <p:nvSpPr>
          <p:cNvPr id="36" name="Google Shape;36;p6"/>
          <p:cNvSpPr/>
          <p:nvPr/>
        </p:nvSpPr>
        <p:spPr>
          <a:xfrm>
            <a:off x="4892036" y="4086403"/>
            <a:ext cx="3249608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zh-TW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Icon made by Freepik from </a:t>
            </a:r>
            <a:r>
              <a:rPr b="0" i="0" lang="zh-TW" sz="1200" u="sng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4"/>
              </a:rPr>
              <a:t>www.flaticon.com</a:t>
            </a:r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7"/>
          <p:cNvSpPr txBox="1"/>
          <p:nvPr>
            <p:ph type="title"/>
          </p:nvPr>
        </p:nvSpPr>
        <p:spPr>
          <a:xfrm>
            <a:off x="174660" y="1870079"/>
            <a:ext cx="1104832" cy="1489569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None/>
            </a:pPr>
            <a:r>
              <a:rPr lang="zh-TW" sz="5000">
                <a:latin typeface="Microsoft JhengHei"/>
                <a:ea typeface="Microsoft JhengHei"/>
                <a:cs typeface="Microsoft JhengHei"/>
                <a:sym typeface="Microsoft JhengHei"/>
              </a:rPr>
              <a:t>題</a:t>
            </a:r>
            <a:br>
              <a:rPr lang="zh-TW" sz="5000">
                <a:latin typeface="Microsoft JhengHei"/>
                <a:ea typeface="Microsoft JhengHei"/>
                <a:cs typeface="Microsoft JhengHei"/>
                <a:sym typeface="Microsoft JhengHei"/>
              </a:rPr>
            </a:br>
            <a:r>
              <a:rPr lang="zh-TW" sz="5000">
                <a:latin typeface="Microsoft JhengHei"/>
                <a:ea typeface="Microsoft JhengHei"/>
                <a:cs typeface="Microsoft JhengHei"/>
                <a:sym typeface="Microsoft JhengHei"/>
              </a:rPr>
              <a:t>目</a:t>
            </a:r>
            <a:endParaRPr sz="500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42" name="Google Shape;42;p7"/>
          <p:cNvSpPr txBox="1"/>
          <p:nvPr>
            <p:ph idx="12" type="sldNum"/>
          </p:nvPr>
        </p:nvSpPr>
        <p:spPr>
          <a:xfrm>
            <a:off x="8595300" y="4749900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43" name="Google Shape;43;p7"/>
          <p:cNvSpPr/>
          <p:nvPr/>
        </p:nvSpPr>
        <p:spPr>
          <a:xfrm>
            <a:off x="1523201" y="1118486"/>
            <a:ext cx="6812723" cy="22159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None/>
            </a:pPr>
            <a:r>
              <a:rPr b="0" i="0" lang="zh-TW" sz="18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給定 </a:t>
            </a:r>
            <a:r>
              <a:rPr b="1" i="1" lang="zh-TW" sz="18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 </a:t>
            </a:r>
            <a:r>
              <a:rPr b="1" i="0" lang="zh-TW" sz="18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個數，並編號 1 至 </a:t>
            </a:r>
            <a:r>
              <a:rPr b="1" i="1" lang="zh-TW" sz="18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</a:t>
            </a:r>
            <a:r>
              <a:rPr b="0" i="0" lang="zh-TW" sz="18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，你必須根據要求對數字進行運算。</a:t>
            </a:r>
            <a:endParaRPr b="0" i="0" sz="18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t/>
            </a:r>
            <a:endParaRPr b="0" i="0" sz="7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None/>
            </a:pPr>
            <a:r>
              <a:rPr b="0" i="0" lang="zh-TW" sz="18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每一列為一個運算，開頭必有一個運算子</a:t>
            </a:r>
            <a:r>
              <a:rPr b="0" i="1" lang="zh-TW" sz="18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α</a:t>
            </a:r>
            <a:r>
              <a:rPr b="0" i="0" lang="zh-TW" sz="18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，並定義如下：</a:t>
            </a:r>
            <a:endParaRPr/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None/>
            </a:pPr>
            <a:r>
              <a:rPr b="0" i="0" lang="zh-TW" sz="18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　　若</a:t>
            </a:r>
            <a:r>
              <a:rPr b="1" i="1" lang="zh-TW" sz="18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α</a:t>
            </a:r>
            <a:r>
              <a:rPr b="1" i="0" lang="zh-TW" sz="18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= 0</a:t>
            </a:r>
            <a:r>
              <a:rPr b="0" i="0" lang="zh-TW" sz="18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，結束程式。</a:t>
            </a:r>
            <a:endParaRPr/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None/>
            </a:pPr>
            <a:r>
              <a:rPr b="0" i="0" lang="zh-TW" sz="18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　　若</a:t>
            </a:r>
            <a:r>
              <a:rPr b="1" i="1" lang="zh-TW" sz="18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α</a:t>
            </a:r>
            <a:r>
              <a:rPr b="1" i="0" lang="zh-TW" sz="18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= 1</a:t>
            </a:r>
            <a:r>
              <a:rPr b="0" i="0" lang="zh-TW" sz="18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，則後面必接著</a:t>
            </a:r>
            <a:r>
              <a:rPr b="1" i="0" lang="zh-TW" sz="18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一整數</a:t>
            </a:r>
            <a:r>
              <a:rPr b="1" i="1" lang="zh-TW" sz="18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</a:t>
            </a:r>
            <a:r>
              <a:rPr b="0" i="0" lang="zh-TW" sz="18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，請印出編號</a:t>
            </a:r>
            <a:r>
              <a:rPr b="0" i="1" lang="zh-TW" sz="18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</a:t>
            </a:r>
            <a:r>
              <a:rPr b="0" i="0" lang="zh-TW" sz="18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的值。</a:t>
            </a:r>
            <a:endParaRPr/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None/>
            </a:pPr>
            <a:r>
              <a:rPr b="0" i="0" lang="zh-TW" sz="18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　　若</a:t>
            </a:r>
            <a:r>
              <a:rPr b="1" i="1" lang="zh-TW" sz="18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α</a:t>
            </a:r>
            <a:r>
              <a:rPr b="1" i="0" lang="zh-TW" sz="18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&gt; 1</a:t>
            </a:r>
            <a:r>
              <a:rPr b="0" i="0" lang="zh-TW" sz="18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，則後面必接著</a:t>
            </a:r>
            <a:r>
              <a:rPr b="1" i="0" lang="zh-TW" sz="18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兩整數</a:t>
            </a:r>
            <a:r>
              <a:rPr b="1" i="1" lang="zh-TW" sz="18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</a:t>
            </a:r>
            <a:r>
              <a:rPr b="1" i="0" lang="zh-TW" sz="18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、</a:t>
            </a:r>
            <a:r>
              <a:rPr b="1" i="1" lang="zh-TW" sz="18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Q</a:t>
            </a:r>
            <a:r>
              <a:rPr b="0" i="0" lang="zh-TW" sz="18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，並定義如下：</a:t>
            </a:r>
            <a:endParaRPr/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None/>
            </a:pPr>
            <a:r>
              <a:rPr b="0" i="0" lang="zh-TW" sz="18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	找出所有</a:t>
            </a:r>
            <a:r>
              <a:rPr b="1" i="0" lang="zh-TW" sz="18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數字中編號為</a:t>
            </a:r>
            <a:r>
              <a:rPr b="1" i="1" lang="zh-TW" sz="18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</a:t>
            </a:r>
            <a:r>
              <a:rPr b="1" i="0" lang="zh-TW" sz="18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的倍數的數</a:t>
            </a:r>
            <a:r>
              <a:rPr b="0" i="0" lang="zh-TW" sz="18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，並修正其值。</a:t>
            </a:r>
            <a:endParaRPr b="0" i="0" sz="18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None/>
            </a:pPr>
            <a:r>
              <a:rPr b="0" i="0" lang="zh-TW" sz="18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	</a:t>
            </a:r>
            <a:r>
              <a:rPr b="1" i="0" lang="zh-TW" sz="1800" u="none" cap="none" strike="noStrik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若其值為</a:t>
            </a:r>
            <a:r>
              <a:rPr b="1" i="1" lang="zh-TW" sz="1800" u="none" cap="none" strike="noStrik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K</a:t>
            </a:r>
            <a:r>
              <a:rPr b="1" i="0" lang="zh-TW" sz="1800" u="none" cap="none" strike="noStrik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，則修正其為：</a:t>
            </a:r>
            <a:r>
              <a:rPr b="1" i="1" lang="zh-TW" sz="1800" u="none" cap="none" strike="noStrik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K</a:t>
            </a:r>
            <a:r>
              <a:rPr b="1" i="0" lang="zh-TW" sz="1800" u="none" cap="none" strike="noStrik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= </a:t>
            </a:r>
            <a:r>
              <a:rPr b="1" i="1" lang="zh-TW" sz="1800" u="none" cap="none" strike="noStrik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K</a:t>
            </a:r>
            <a:r>
              <a:rPr b="1" i="0" lang="zh-TW" sz="1800" u="none" cap="none" strike="noStrik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b="1" i="1" lang="zh-TW" sz="1800" u="none" cap="none" strike="noStrik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α</a:t>
            </a:r>
            <a:r>
              <a:rPr b="1" i="0" lang="zh-TW" sz="1800" u="none" cap="none" strike="noStrik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b="1" i="1" lang="zh-TW" sz="1800" u="none" cap="none" strike="noStrik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Q</a:t>
            </a:r>
            <a:r>
              <a:rPr b="1" i="0" lang="zh-TW" sz="1800" u="none" cap="none" strike="noStrik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。</a:t>
            </a:r>
            <a:endParaRPr/>
          </a:p>
        </p:txBody>
      </p:sp>
      <p:graphicFrame>
        <p:nvGraphicFramePr>
          <p:cNvPr id="44" name="Google Shape;44;p7"/>
          <p:cNvGraphicFramePr/>
          <p:nvPr/>
        </p:nvGraphicFramePr>
        <p:xfrm>
          <a:off x="1854167" y="3560781"/>
          <a:ext cx="3000000" cy="3000000"/>
        </p:xfrm>
        <a:graphic>
          <a:graphicData uri="http://schemas.openxmlformats.org/drawingml/2006/table">
            <a:tbl>
              <a:tblPr bandRow="1" firstCol="1" firstRow="1">
                <a:noFill/>
                <a:tableStyleId>{6E410E06-DE8F-4BA8-A857-E8F78DD0BCA0}</a:tableStyleId>
              </a:tblPr>
              <a:tblGrid>
                <a:gridCol w="1537700"/>
                <a:gridCol w="1537700"/>
                <a:gridCol w="1537700"/>
                <a:gridCol w="1537700"/>
              </a:tblGrid>
              <a:tr h="2309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500"/>
                        <a:buFont typeface="Times New Roman"/>
                        <a:buNone/>
                      </a:pPr>
                      <a:r>
                        <a:rPr b="1" i="1" lang="zh-TW" sz="15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α</a:t>
                      </a:r>
                      <a:r>
                        <a:rPr b="1" lang="zh-TW" sz="15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的值</a:t>
                      </a:r>
                      <a:endParaRPr/>
                    </a:p>
                  </a:txBody>
                  <a:tcPr marT="0" marB="0" marR="87475" marL="87475">
                    <a:solidFill>
                      <a:srgbClr val="DCEDF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500"/>
                        <a:buFont typeface="Times New Roman"/>
                        <a:buNone/>
                      </a:pPr>
                      <a:r>
                        <a:rPr lang="zh-TW" sz="15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</a:t>
                      </a:r>
                      <a:endParaRPr sz="15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87475" marL="87475">
                    <a:solidFill>
                      <a:srgbClr val="DCEDF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500"/>
                        <a:buFont typeface="Times New Roman"/>
                        <a:buNone/>
                      </a:pPr>
                      <a:r>
                        <a:rPr lang="zh-TW" sz="15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 sz="15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87475" marL="87475">
                    <a:solidFill>
                      <a:srgbClr val="DCEDF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500"/>
                        <a:buFont typeface="Times New Roman"/>
                        <a:buNone/>
                      </a:pPr>
                      <a:r>
                        <a:rPr lang="zh-TW" sz="15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</a:t>
                      </a:r>
                      <a:endParaRPr sz="15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87475" marL="87475">
                    <a:solidFill>
                      <a:srgbClr val="DCEDF0"/>
                    </a:solidFill>
                  </a:tcPr>
                </a:tc>
              </a:tr>
              <a:tr h="2332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500"/>
                        <a:buFont typeface="Times New Roman"/>
                        <a:buNone/>
                      </a:pPr>
                      <a:r>
                        <a:rPr b="1" lang="zh-TW" sz="15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位元運算</a:t>
                      </a:r>
                      <a:endParaRPr/>
                    </a:p>
                  </a:txBody>
                  <a:tcPr marT="0" marB="0" marR="87475" marL="87475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500"/>
                        <a:buFont typeface="Times New Roman"/>
                        <a:buNone/>
                      </a:pPr>
                      <a:r>
                        <a:rPr lang="zh-TW" sz="15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AND</a:t>
                      </a:r>
                      <a:endParaRPr sz="15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87475" marL="87475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500"/>
                        <a:buFont typeface="Times New Roman"/>
                        <a:buNone/>
                      </a:pPr>
                      <a:r>
                        <a:rPr lang="zh-TW" sz="15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OR</a:t>
                      </a:r>
                      <a:endParaRPr sz="15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87475" marL="87475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500"/>
                        <a:buFont typeface="Times New Roman"/>
                        <a:buNone/>
                      </a:pPr>
                      <a:r>
                        <a:rPr lang="zh-TW" sz="15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XOR</a:t>
                      </a:r>
                      <a:endParaRPr sz="15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87475" marL="87475"/>
                </a:tc>
              </a:tr>
            </a:tbl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8"/>
          <p:cNvSpPr txBox="1"/>
          <p:nvPr>
            <p:ph idx="12" type="sldNum"/>
          </p:nvPr>
        </p:nvSpPr>
        <p:spPr>
          <a:xfrm>
            <a:off x="8595300" y="4749900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50" name="Google Shape;50;p8"/>
          <p:cNvSpPr/>
          <p:nvPr/>
        </p:nvSpPr>
        <p:spPr>
          <a:xfrm>
            <a:off x="1429676" y="592098"/>
            <a:ext cx="6896674" cy="184665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Times New Roman"/>
              <a:buNone/>
            </a:pPr>
            <a:r>
              <a:rPr b="1" i="0" lang="zh-TW" sz="20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輸入格式</a:t>
            </a:r>
            <a:endParaRPr/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</a:pPr>
            <a:r>
              <a:rPr b="0" i="0" lang="zh-TW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每筆測資</a:t>
            </a:r>
            <a:r>
              <a:rPr b="1" i="0" lang="zh-TW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第一列有一個正整數</a:t>
            </a:r>
            <a:r>
              <a:rPr b="1" i="1" lang="zh-TW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</a:t>
            </a:r>
            <a:r>
              <a:rPr b="0" i="0" lang="zh-TW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，表示</a:t>
            </a:r>
            <a:r>
              <a:rPr b="1" i="0" lang="zh-TW" sz="1400" u="none" cap="none" strike="noStrike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數字的數量</a:t>
            </a:r>
            <a:r>
              <a:rPr b="0" i="0" lang="zh-TW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，其編號為1至</a:t>
            </a:r>
            <a:r>
              <a:rPr b="0" i="1" lang="zh-TW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</a:t>
            </a:r>
            <a:r>
              <a:rPr b="0" i="0" lang="zh-TW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。</a:t>
            </a:r>
            <a:endParaRPr/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</a:pPr>
            <a:r>
              <a:rPr b="1" i="0" lang="zh-TW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第二列有 </a:t>
            </a:r>
            <a:r>
              <a:rPr b="1" i="1" lang="zh-TW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 </a:t>
            </a:r>
            <a:r>
              <a:rPr b="1" i="0" lang="zh-TW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個數</a:t>
            </a:r>
            <a:r>
              <a:rPr b="0" i="0" lang="zh-TW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，分別表示</a:t>
            </a:r>
            <a:r>
              <a:rPr b="1" i="0" lang="zh-TW" sz="1400" u="none" cap="none" strike="noStrike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這 </a:t>
            </a:r>
            <a:r>
              <a:rPr b="1" i="1" lang="zh-TW" sz="1400" u="none" cap="none" strike="noStrike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 </a:t>
            </a:r>
            <a:r>
              <a:rPr b="1" i="0" lang="zh-TW" sz="1400" u="none" cap="none" strike="noStrike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個數的值</a:t>
            </a:r>
            <a:r>
              <a:rPr b="0" i="0" lang="zh-TW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，其範圍為</a:t>
            </a:r>
            <a:r>
              <a:rPr b="1" i="0" lang="zh-TW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signed int</a:t>
            </a:r>
            <a:r>
              <a:rPr b="0" i="0" lang="zh-TW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。</a:t>
            </a:r>
            <a:endParaRPr/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</a:pPr>
            <a:r>
              <a:rPr b="0" i="0" lang="zh-TW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接下來有若干列，每列第一個數為</a:t>
            </a:r>
            <a:r>
              <a:rPr b="0" i="1" lang="zh-TW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α</a:t>
            </a:r>
            <a:r>
              <a:rPr b="0" i="0" lang="zh-TW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。</a:t>
            </a:r>
            <a:endParaRPr b="0" i="0" sz="14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</a:pPr>
            <a:r>
              <a:rPr b="0" i="0" lang="zh-TW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若</a:t>
            </a:r>
            <a:r>
              <a:rPr b="1" i="1" lang="zh-TW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α </a:t>
            </a:r>
            <a:r>
              <a:rPr b="1" i="0" lang="zh-TW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= 0</a:t>
            </a:r>
            <a:r>
              <a:rPr b="0" i="0" lang="zh-TW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，則結束程式；</a:t>
            </a:r>
            <a:endParaRPr b="0" i="0" sz="14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</a:pPr>
            <a:r>
              <a:rPr b="0" i="0" lang="zh-TW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若</a:t>
            </a:r>
            <a:r>
              <a:rPr b="1" i="1" lang="zh-TW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α</a:t>
            </a:r>
            <a:r>
              <a:rPr b="1" i="0" lang="zh-TW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= 1，</a:t>
            </a:r>
            <a:r>
              <a:rPr b="0" i="0" lang="zh-TW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則後面接著</a:t>
            </a:r>
            <a:r>
              <a:rPr b="1" i="0" lang="zh-TW" sz="1400" u="none" cap="none" strike="noStrike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一整數</a:t>
            </a:r>
            <a:r>
              <a:rPr b="1" i="1" lang="zh-TW" sz="1400" u="none" cap="none" strike="noStrike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</a:t>
            </a:r>
            <a:r>
              <a:rPr b="0" i="0" lang="zh-TW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；</a:t>
            </a:r>
            <a:endParaRPr b="1" i="1" sz="1400" u="none" cap="none" strike="noStrike">
              <a:solidFill>
                <a:srgbClr val="0070C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</a:pPr>
            <a:r>
              <a:rPr b="0" i="0" lang="zh-TW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若</a:t>
            </a:r>
            <a:r>
              <a:rPr b="1" i="1" lang="zh-TW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α</a:t>
            </a:r>
            <a:r>
              <a:rPr b="1" i="0" lang="zh-TW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&gt; 1</a:t>
            </a:r>
            <a:r>
              <a:rPr b="0" i="0" lang="zh-TW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，則後面接著</a:t>
            </a:r>
            <a:r>
              <a:rPr b="1" i="0" lang="zh-TW" sz="1400" u="none" cap="none" strike="noStrike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二整數</a:t>
            </a:r>
            <a:r>
              <a:rPr b="1" i="1" lang="zh-TW" sz="1400" u="none" cap="none" strike="noStrike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</a:t>
            </a:r>
            <a:r>
              <a:rPr b="1" i="0" lang="zh-TW" sz="1400" u="none" cap="none" strike="noStrike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、</a:t>
            </a:r>
            <a:r>
              <a:rPr b="1" i="1" lang="zh-TW" sz="1400" u="none" cap="none" strike="noStrike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Q</a:t>
            </a:r>
            <a:r>
              <a:rPr b="0" i="0" lang="zh-TW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。</a:t>
            </a:r>
            <a:endParaRPr/>
          </a:p>
        </p:txBody>
      </p:sp>
      <p:sp>
        <p:nvSpPr>
          <p:cNvPr id="51" name="Google Shape;51;p8"/>
          <p:cNvSpPr/>
          <p:nvPr/>
        </p:nvSpPr>
        <p:spPr>
          <a:xfrm>
            <a:off x="1429676" y="3139372"/>
            <a:ext cx="4010796" cy="769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Microsoft JhengHei"/>
              <a:buNone/>
            </a:pPr>
            <a:r>
              <a:rPr b="1" i="0" lang="zh-TW" sz="20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輸出格式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icrosoft JhengHei"/>
              <a:buNone/>
            </a:pPr>
            <a:r>
              <a:rPr b="0" i="0" lang="zh-TW" sz="14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每筆測資請</a:t>
            </a:r>
            <a:r>
              <a:rPr b="1" i="0" lang="zh-TW" sz="1400" u="none" cap="none" strike="noStrike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輸出若干列，每列僅有一個整數</a:t>
            </a:r>
            <a:r>
              <a:rPr b="0" i="0" lang="zh-TW" sz="14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。</a:t>
            </a:r>
            <a:endParaRPr/>
          </a:p>
        </p:txBody>
      </p:sp>
      <p:graphicFrame>
        <p:nvGraphicFramePr>
          <p:cNvPr id="52" name="Google Shape;52;p8"/>
          <p:cNvGraphicFramePr/>
          <p:nvPr/>
        </p:nvGraphicFramePr>
        <p:xfrm>
          <a:off x="5634110" y="1908810"/>
          <a:ext cx="3000000" cy="3000000"/>
        </p:xfrm>
        <a:graphic>
          <a:graphicData uri="http://schemas.openxmlformats.org/drawingml/2006/table">
            <a:tbl>
              <a:tblPr bandRow="1" firstCol="1" firstRow="1">
                <a:noFill/>
                <a:tableStyleId>{6E410E06-DE8F-4BA8-A857-E8F78DD0BCA0}</a:tableStyleId>
              </a:tblPr>
              <a:tblGrid>
                <a:gridCol w="1346125"/>
                <a:gridCol w="1346125"/>
              </a:tblGrid>
              <a:tr h="9598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500"/>
                        <a:buFont typeface="Microsoft JhengHei"/>
                        <a:buNone/>
                      </a:pPr>
                      <a:r>
                        <a:rPr b="1" lang="zh-TW" sz="1500" u="none" cap="none" strike="noStrike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輸入範例</a:t>
                      </a:r>
                      <a:br>
                        <a:rPr lang="zh-TW" sz="1500" u="none" cap="none" strike="noStrike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</a:br>
                      <a:r>
                        <a:rPr b="0" i="0" lang="zh-TW" sz="14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6</a:t>
                      </a:r>
                      <a:endParaRPr b="0" i="0" sz="14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0" i="0" lang="zh-TW" sz="14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1 2 3 4 5 6</a:t>
                      </a:r>
                      <a:endParaRPr b="0" i="0" sz="14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0" i="0" lang="zh-TW" sz="14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2 1 0</a:t>
                      </a:r>
                      <a:endParaRPr b="0" i="0" sz="14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0" i="0" lang="zh-TW" sz="14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1 1</a:t>
                      </a:r>
                      <a:endParaRPr b="0" i="0" sz="14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0" i="0" lang="zh-TW" sz="14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1 2</a:t>
                      </a:r>
                      <a:endParaRPr b="0" i="0" sz="14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0" i="0" lang="zh-TW" sz="14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1 3</a:t>
                      </a:r>
                      <a:endParaRPr b="0" i="0" sz="14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0" i="0" lang="zh-TW" sz="14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1 4</a:t>
                      </a:r>
                      <a:endParaRPr b="0" i="0" sz="14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0" i="0" lang="zh-TW" sz="14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1 5</a:t>
                      </a:r>
                      <a:endParaRPr b="0" i="0" sz="14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0" i="0" lang="zh-TW" sz="14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1 6</a:t>
                      </a:r>
                      <a:endParaRPr b="0" i="0" sz="14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0" i="0" lang="zh-TW" sz="14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0</a:t>
                      </a:r>
                      <a:endParaRPr b="0" i="0" sz="14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500"/>
                        <a:buFont typeface="Microsoft JhengHei"/>
                        <a:buNone/>
                      </a:pPr>
                      <a:r>
                        <a:rPr b="1" lang="zh-TW" sz="1500" u="none" cap="none" strike="noStrike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輸出範例</a:t>
                      </a:r>
                      <a:br>
                        <a:rPr lang="zh-TW" sz="1500" u="none" cap="none" strike="noStrike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</a:br>
                      <a:r>
                        <a:rPr b="0" i="0" lang="zh-TW" sz="14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0</a:t>
                      </a:r>
                      <a:endParaRPr b="0" i="0" sz="14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0" i="0" lang="zh-TW" sz="14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0</a:t>
                      </a:r>
                      <a:endParaRPr b="0" i="0" sz="14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0" i="0" lang="zh-TW" sz="14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0</a:t>
                      </a:r>
                      <a:endParaRPr b="0" i="0" sz="14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0" i="0" lang="zh-TW" sz="14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0</a:t>
                      </a:r>
                      <a:endParaRPr b="0" i="0" sz="14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0" i="0" lang="zh-TW" sz="14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0 </a:t>
                      </a:r>
                      <a:endParaRPr b="0" i="0" sz="14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0" i="0" lang="zh-TW" sz="14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0</a:t>
                      </a:r>
                      <a:endParaRPr b="0" i="0" sz="14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/>
                </a:tc>
              </a:tr>
            </a:tbl>
          </a:graphicData>
        </a:graphic>
      </p:graphicFrame>
      <p:sp>
        <p:nvSpPr>
          <p:cNvPr id="53" name="Google Shape;53;p8"/>
          <p:cNvSpPr/>
          <p:nvPr/>
        </p:nvSpPr>
        <p:spPr>
          <a:xfrm>
            <a:off x="1429676" y="2396966"/>
            <a:ext cx="4099755" cy="73866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</a:pPr>
            <a:r>
              <a:rPr b="0" i="0" lang="zh-TW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註一：</a:t>
            </a:r>
            <a:r>
              <a:rPr b="0" i="1" lang="zh-TW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α </a:t>
            </a:r>
            <a:r>
              <a:rPr b="0" i="0" lang="zh-TW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= 1的指令必定出現在</a:t>
            </a:r>
            <a:r>
              <a:rPr b="0" i="1" lang="zh-TW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α </a:t>
            </a:r>
            <a:r>
              <a:rPr b="0" i="0" lang="zh-TW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= [2, 4]之後。</a:t>
            </a:r>
            <a:endParaRPr b="0" i="0" sz="14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</a:pPr>
            <a:r>
              <a:rPr b="0" i="0" lang="zh-TW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即</a:t>
            </a:r>
            <a:r>
              <a:rPr b="0" i="0" lang="zh-TW" sz="1400" u="sng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一旦開始輸出，就不會再修改任何數字的值</a:t>
            </a:r>
            <a:r>
              <a:rPr b="0" i="0" lang="zh-TW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。</a:t>
            </a:r>
            <a:endParaRPr/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</a:pPr>
            <a:r>
              <a:rPr b="0" i="0" lang="zh-TW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註二：</a:t>
            </a:r>
            <a:r>
              <a:rPr b="1" i="0" lang="zh-TW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最多只有兩萬五千組指令</a:t>
            </a:r>
            <a:r>
              <a:rPr b="0" i="0" lang="zh-TW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。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9"/>
          <p:cNvSpPr txBox="1"/>
          <p:nvPr>
            <p:ph idx="4294967295" type="ctrTitle"/>
          </p:nvPr>
        </p:nvSpPr>
        <p:spPr>
          <a:xfrm>
            <a:off x="4892036" y="1516757"/>
            <a:ext cx="3234300" cy="11598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Noto Sans Symbols"/>
              <a:buNone/>
            </a:pPr>
            <a:r>
              <a:rPr b="1" i="0" lang="zh-TW" sz="55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解題重點:</a:t>
            </a:r>
            <a:endParaRPr b="1" i="0" sz="5500" u="none" cap="none" strike="noStrike">
              <a:solidFill>
                <a:srgbClr val="00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59" name="Google Shape;59;p9"/>
          <p:cNvSpPr txBox="1"/>
          <p:nvPr>
            <p:ph idx="1" type="subTitle"/>
          </p:nvPr>
        </p:nvSpPr>
        <p:spPr>
          <a:xfrm>
            <a:off x="5271603" y="2654519"/>
            <a:ext cx="3234300" cy="652122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400"/>
              <a:buFont typeface="Microsoft JhengHei"/>
              <a:buNone/>
            </a:pPr>
            <a:r>
              <a:rPr b="1" i="0" lang="zh-TW" sz="2400" u="none" cap="none" strike="noStrike">
                <a:solidFill>
                  <a:srgbClr val="595959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貪婪法（Greedy）</a:t>
            </a:r>
            <a:endParaRPr b="0" i="0" sz="2400" u="none" cap="none" strike="noStrike">
              <a:solidFill>
                <a:srgbClr val="595959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60" name="Google Shape;60;p9"/>
          <p:cNvSpPr txBox="1"/>
          <p:nvPr>
            <p:ph idx="12" type="sldNum"/>
          </p:nvPr>
        </p:nvSpPr>
        <p:spPr>
          <a:xfrm>
            <a:off x="8595300" y="4749900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pic>
        <p:nvPicPr>
          <p:cNvPr id="61" name="Google Shape;61;p9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897856" y="1263650"/>
            <a:ext cx="2614613" cy="2614613"/>
          </a:xfrm>
          <a:prstGeom prst="rect">
            <a:avLst/>
          </a:prstGeom>
          <a:noFill/>
          <a:ln>
            <a:noFill/>
          </a:ln>
        </p:spPr>
      </p:pic>
      <p:sp>
        <p:nvSpPr>
          <p:cNvPr id="62" name="Google Shape;62;p9"/>
          <p:cNvSpPr/>
          <p:nvPr/>
        </p:nvSpPr>
        <p:spPr>
          <a:xfrm>
            <a:off x="4892036" y="4086403"/>
            <a:ext cx="3249608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zh-TW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Icon made by Freepik from </a:t>
            </a:r>
            <a:r>
              <a:rPr b="0" i="0" lang="zh-TW" sz="1200" u="sng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4"/>
              </a:rPr>
              <a:t>www.flaticon.com</a:t>
            </a:r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0"/>
          <p:cNvSpPr txBox="1"/>
          <p:nvPr>
            <p:ph type="title"/>
          </p:nvPr>
        </p:nvSpPr>
        <p:spPr>
          <a:xfrm>
            <a:off x="5228225" y="2571749"/>
            <a:ext cx="2602676" cy="6999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None/>
            </a:pPr>
            <a:r>
              <a:rPr lang="zh-TW" sz="3600"/>
              <a:t>貪婪法</a:t>
            </a:r>
            <a:r>
              <a:rPr lang="zh-TW" sz="3240">
                <a:solidFill>
                  <a:srgbClr val="3F3F3F"/>
                </a:solidFill>
              </a:rPr>
              <a:t>(Greedy)</a:t>
            </a:r>
            <a:endParaRPr sz="3600">
              <a:solidFill>
                <a:srgbClr val="3F3F3F"/>
              </a:solidFill>
            </a:endParaRPr>
          </a:p>
        </p:txBody>
      </p:sp>
      <p:sp>
        <p:nvSpPr>
          <p:cNvPr id="68" name="Google Shape;68;p10"/>
          <p:cNvSpPr/>
          <p:nvPr/>
        </p:nvSpPr>
        <p:spPr>
          <a:xfrm>
            <a:off x="7183549" y="3791946"/>
            <a:ext cx="752129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zh-TW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fjstudio</a:t>
            </a:r>
            <a:endParaRPr/>
          </a:p>
        </p:txBody>
      </p:sp>
      <p:pic>
        <p:nvPicPr>
          <p:cNvPr id="69" name="Google Shape;69;p1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29687" y="1232071"/>
            <a:ext cx="2679357" cy="2679357"/>
          </a:xfrm>
          <a:prstGeom prst="rect">
            <a:avLst/>
          </a:prstGeom>
          <a:noFill/>
          <a:ln>
            <a:noFill/>
          </a:ln>
        </p:spPr>
      </p:pic>
      <p:sp>
        <p:nvSpPr>
          <p:cNvPr id="70" name="Google Shape;70;p10"/>
          <p:cNvSpPr/>
          <p:nvPr/>
        </p:nvSpPr>
        <p:spPr>
          <a:xfrm>
            <a:off x="5228225" y="4186764"/>
            <a:ext cx="4984594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zh-TW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Icon made by Eucalyp from </a:t>
            </a:r>
            <a:r>
              <a:rPr b="0" i="0" lang="zh-TW" sz="1200" u="sng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4"/>
              </a:rPr>
              <a:t>www.flaticon.com</a:t>
            </a:r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1"/>
          <p:cNvSpPr txBox="1"/>
          <p:nvPr>
            <p:ph type="title"/>
          </p:nvPr>
        </p:nvSpPr>
        <p:spPr>
          <a:xfrm>
            <a:off x="1556175" y="719375"/>
            <a:ext cx="6616800" cy="699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Noto Sans Symbols"/>
              <a:buChar char="◆"/>
            </a:pPr>
            <a:r>
              <a:rPr lang="zh-TW"/>
              <a:t>貪婪法（Greedy）</a:t>
            </a:r>
            <a:endParaRPr/>
          </a:p>
        </p:txBody>
      </p:sp>
      <p:sp>
        <p:nvSpPr>
          <p:cNvPr id="76" name="Google Shape;76;p11"/>
          <p:cNvSpPr txBox="1"/>
          <p:nvPr>
            <p:ph idx="12" type="sldNum"/>
          </p:nvPr>
        </p:nvSpPr>
        <p:spPr>
          <a:xfrm>
            <a:off x="8617618" y="4749900"/>
            <a:ext cx="459082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</a:pPr>
            <a:r>
              <a:rPr lang="zh-TW">
                <a:latin typeface="Microsoft JhengHei"/>
                <a:ea typeface="Microsoft JhengHei"/>
                <a:cs typeface="Microsoft JhengHei"/>
                <a:sym typeface="Microsoft JhengHei"/>
              </a:rPr>
              <a:t> </a:t>
            </a:r>
            <a:fld id="{00000000-1234-1234-1234-123412341234}" type="slidenum">
              <a:rPr lang="zh-TW">
                <a:latin typeface="Tinos"/>
                <a:ea typeface="Tinos"/>
                <a:cs typeface="Tinos"/>
                <a:sym typeface="Tinos"/>
              </a:rPr>
              <a:t>‹#›</a:t>
            </a:fld>
            <a:endParaRPr b="1" i="0" sz="1400" u="none" cap="none" strike="noStrike">
              <a:solidFill>
                <a:schemeClr val="lt1"/>
              </a:solidFill>
              <a:latin typeface="Tinos"/>
              <a:ea typeface="Tinos"/>
              <a:cs typeface="Tinos"/>
              <a:sym typeface="Tinos"/>
            </a:endParaRPr>
          </a:p>
        </p:txBody>
      </p:sp>
      <p:sp>
        <p:nvSpPr>
          <p:cNvPr id="77" name="Google Shape;77;p11"/>
          <p:cNvSpPr txBox="1"/>
          <p:nvPr>
            <p:ph idx="2" type="body"/>
          </p:nvPr>
        </p:nvSpPr>
        <p:spPr>
          <a:xfrm>
            <a:off x="3819158" y="1309047"/>
            <a:ext cx="3182937" cy="26146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9200" lvl="0" marL="349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610"/>
              <a:buFont typeface="Noto Sans Symbols"/>
              <a:buChar char="⮚"/>
            </a:pPr>
            <a:r>
              <a:rPr lang="zh-TW"/>
              <a:t>如何貪婪？</a:t>
            </a:r>
            <a:endParaRPr/>
          </a:p>
        </p:txBody>
      </p:sp>
      <p:sp>
        <p:nvSpPr>
          <p:cNvPr id="78" name="Google Shape;78;p11"/>
          <p:cNvSpPr txBox="1"/>
          <p:nvPr/>
        </p:nvSpPr>
        <p:spPr>
          <a:xfrm>
            <a:off x="4229619" y="1723717"/>
            <a:ext cx="4166531" cy="2693045"/>
          </a:xfrm>
          <a:prstGeom prst="rect">
            <a:avLst/>
          </a:prstGeom>
          <a:noFill/>
          <a:ln cap="flat" cmpd="sng" w="9525">
            <a:solidFill>
              <a:srgbClr val="3F3F3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600"/>
              <a:buFont typeface="Times New Roman"/>
              <a:buNone/>
            </a:pPr>
            <a:r>
              <a:rPr b="0" i="0" lang="zh-TW" sz="1600" u="none" cap="none" strike="noStrike">
                <a:solidFill>
                  <a:srgbClr val="3F3F3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因為</a:t>
            </a:r>
            <a:r>
              <a:rPr b="0" i="0" lang="zh-TW" sz="1600" u="sng" cap="none" strike="noStrike">
                <a:solidFill>
                  <a:srgbClr val="3F3F3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數字範圍很大</a:t>
            </a:r>
            <a:r>
              <a:rPr b="0" i="0" lang="zh-TW" sz="1600" u="none" cap="none" strike="noStrike">
                <a:solidFill>
                  <a:srgbClr val="3F3F3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，再加上</a:t>
            </a:r>
            <a:r>
              <a:rPr b="0" i="0" lang="zh-TW" sz="1600" u="sng" cap="none" strike="noStrike">
                <a:solidFill>
                  <a:srgbClr val="3F3F3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一個數字可能不只輸出一次</a:t>
            </a:r>
            <a:r>
              <a:rPr b="0" i="0" lang="zh-TW" sz="1600" u="none" cap="none" strike="noStrike">
                <a:solidFill>
                  <a:srgbClr val="3F3F3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，偏偏指令又只有兩萬五千組。</a:t>
            </a:r>
            <a:endParaRPr b="0" i="0" sz="1600" u="none" cap="none" strike="noStrike">
              <a:solidFill>
                <a:srgbClr val="3F3F3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85750" lvl="0" marL="28575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Noto Sans Symbols"/>
              <a:buChar char="🡪"/>
            </a:pPr>
            <a:r>
              <a:rPr b="1" i="0" lang="zh-TW" sz="16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這表示大多數的數字都不會被輸出。</a:t>
            </a:r>
            <a:endParaRPr b="0" i="0" sz="14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Times New Roman"/>
              <a:buNone/>
            </a:pPr>
            <a:r>
              <a:rPr b="0" i="0" lang="zh-TW" sz="16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   直覺式的，來一個指令做一個指令</a:t>
            </a:r>
            <a:endParaRPr b="0" i="0" sz="16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600"/>
              <a:buFont typeface="Times New Roman"/>
              <a:buNone/>
            </a:pPr>
            <a:r>
              <a:rPr b="1" i="0" lang="zh-TW" sz="1600" u="none" cap="none" strike="noStrik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   先把指令記下來，在要輸出的時候，再   </a:t>
            </a:r>
            <a:endParaRPr/>
          </a:p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600"/>
              <a:buFont typeface="Times New Roman"/>
              <a:buNone/>
            </a:pPr>
            <a:r>
              <a:rPr b="1" i="0" lang="zh-TW" sz="1600" u="none" cap="none" strike="noStrik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   依序檢查指令是否會對數字造成影響。</a:t>
            </a:r>
            <a:endParaRPr b="1" i="0" sz="1600" u="none" cap="none" strike="noStrike">
              <a:solidFill>
                <a:srgbClr val="FF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600"/>
              <a:buFont typeface="Times New Roman"/>
              <a:buNone/>
            </a:pPr>
            <a:r>
              <a:rPr b="0" i="0" lang="zh-TW" sz="1600" u="none" cap="none" strike="noStrike">
                <a:solidFill>
                  <a:srgbClr val="3F3F3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再考慮到</a:t>
            </a:r>
            <a:r>
              <a:rPr b="1" i="0" lang="zh-TW" sz="16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一個數字可以不只輸出一次</a:t>
            </a:r>
            <a:r>
              <a:rPr b="0" i="0" lang="zh-TW" sz="1600" u="none" cap="none" strike="noStrike">
                <a:solidFill>
                  <a:srgbClr val="3F3F3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，可以</a:t>
            </a:r>
            <a:r>
              <a:rPr b="1" i="0" lang="zh-TW" sz="1600" u="none" cap="none" strike="noStrik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額外再建立一個陣列</a:t>
            </a:r>
            <a:r>
              <a:rPr b="1" i="0" lang="zh-TW" sz="16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進行檢查</a:t>
            </a:r>
            <a:r>
              <a:rPr b="0" i="0" lang="zh-TW" sz="16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。</a:t>
            </a:r>
            <a:endParaRPr b="0" i="0" sz="16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79" name="Google Shape;79;p1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flipH="1">
            <a:off x="1917410" y="2363406"/>
            <a:ext cx="1861877" cy="1938991"/>
          </a:xfrm>
          <a:prstGeom prst="rect">
            <a:avLst/>
          </a:prstGeom>
          <a:noFill/>
          <a:ln>
            <a:noFill/>
          </a:ln>
        </p:spPr>
      </p:pic>
      <p:sp>
        <p:nvSpPr>
          <p:cNvPr id="80" name="Google Shape;80;p11"/>
          <p:cNvSpPr/>
          <p:nvPr/>
        </p:nvSpPr>
        <p:spPr>
          <a:xfrm>
            <a:off x="4348975" y="3066587"/>
            <a:ext cx="256478" cy="256478"/>
          </a:xfrm>
          <a:prstGeom prst="donut">
            <a:avLst>
              <a:gd fmla="val 11554" name="adj"/>
            </a:avLst>
          </a:prstGeom>
          <a:solidFill>
            <a:srgbClr val="D07375"/>
          </a:solidFill>
          <a:ln cap="flat" cmpd="sng" w="25400">
            <a:solidFill>
              <a:srgbClr val="D0737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" name="Google Shape;81;p11"/>
          <p:cNvSpPr/>
          <p:nvPr/>
        </p:nvSpPr>
        <p:spPr>
          <a:xfrm rot="2571639">
            <a:off x="4332683" y="2674096"/>
            <a:ext cx="289061" cy="301083"/>
          </a:xfrm>
          <a:prstGeom prst="plus">
            <a:avLst>
              <a:gd fmla="val 44289" name="adj"/>
            </a:avLst>
          </a:prstGeom>
          <a:solidFill>
            <a:srgbClr val="002060"/>
          </a:solidFill>
          <a:ln cap="flat" cmpd="sng" w="25400">
            <a:solidFill>
              <a:srgbClr val="00206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2"/>
          <p:cNvSpPr txBox="1"/>
          <p:nvPr>
            <p:ph idx="12" type="sldNum"/>
          </p:nvPr>
        </p:nvSpPr>
        <p:spPr>
          <a:xfrm>
            <a:off x="8742670" y="4749900"/>
            <a:ext cx="40133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87" name="Google Shape;87;p12"/>
          <p:cNvSpPr txBox="1"/>
          <p:nvPr>
            <p:ph type="title"/>
          </p:nvPr>
        </p:nvSpPr>
        <p:spPr>
          <a:xfrm>
            <a:off x="1534688" y="644056"/>
            <a:ext cx="6774423" cy="699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215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Noto Sans Symbols"/>
              <a:buNone/>
            </a:pPr>
            <a:r>
              <a:t/>
            </a:r>
            <a:endParaRPr/>
          </a:p>
        </p:txBody>
      </p:sp>
      <p:pic>
        <p:nvPicPr>
          <p:cNvPr id="88" name="Google Shape;88;p12"/>
          <p:cNvPicPr preferRelativeResize="0"/>
          <p:nvPr/>
        </p:nvPicPr>
        <p:blipFill rotWithShape="1">
          <a:blip r:embed="rId3">
            <a:alphaModFix/>
          </a:blip>
          <a:srcRect b="14530" l="7230" r="64308" t="24069"/>
          <a:stretch/>
        </p:blipFill>
        <p:spPr>
          <a:xfrm>
            <a:off x="2090777" y="1196246"/>
            <a:ext cx="2602523" cy="3158198"/>
          </a:xfrm>
          <a:prstGeom prst="rect">
            <a:avLst/>
          </a:prstGeom>
          <a:noFill/>
          <a:ln cap="flat" cmpd="sng" w="9525">
            <a:solidFill>
              <a:srgbClr val="3F3F3F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89" name="Google Shape;89;p12"/>
          <p:cNvPicPr preferRelativeResize="0"/>
          <p:nvPr/>
        </p:nvPicPr>
        <p:blipFill rotWithShape="1">
          <a:blip r:embed="rId4">
            <a:alphaModFix/>
          </a:blip>
          <a:srcRect b="21367" l="8001" r="58537" t="20103"/>
          <a:stretch/>
        </p:blipFill>
        <p:spPr>
          <a:xfrm>
            <a:off x="4971344" y="1343956"/>
            <a:ext cx="3059723" cy="3010488"/>
          </a:xfrm>
          <a:prstGeom prst="rect">
            <a:avLst/>
          </a:prstGeom>
          <a:noFill/>
          <a:ln cap="flat" cmpd="sng" w="9525">
            <a:solidFill>
              <a:srgbClr val="3F3F3F"/>
            </a:solidFill>
            <a:prstDash val="solid"/>
            <a:round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Quintus template">
  <a:themeElements>
    <a:clrScheme name="Custom 347">
      <a:dk1>
        <a:srgbClr val="000000"/>
      </a:dk1>
      <a:lt1>
        <a:srgbClr val="FFFFFF"/>
      </a:lt1>
      <a:dk2>
        <a:srgbClr val="666666"/>
      </a:dk2>
      <a:lt2>
        <a:srgbClr val="CCCCCC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1155CC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